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65" r:id="rId4"/>
    <p:sldId id="266" r:id="rId5"/>
    <p:sldId id="258" r:id="rId6"/>
    <p:sldId id="260" r:id="rId7"/>
    <p:sldId id="267" r:id="rId8"/>
    <p:sldId id="261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D06"/>
    <a:srgbClr val="632D09"/>
    <a:srgbClr val="00BFC4"/>
    <a:srgbClr val="F8766D"/>
    <a:srgbClr val="FF33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50EE0-F707-46E9-9FB0-3432693DB3D4}" type="datetimeFigureOut">
              <a:rPr lang="en-US" smtClean="0"/>
              <a:t>12.12.2017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59D73-75FD-40A3-84AD-BB1CCD7A8D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5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DE144-5890-4988-975A-A708CBA7D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319C1-5485-43B4-A6C3-28255B25B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1C2CEE-3555-41E4-8CBC-07498F97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3430-5E1E-4224-81D0-CE571D21FB01}" type="datetime3">
              <a:rPr lang="ko-KR" altLang="en-US" smtClean="0"/>
              <a:t>단기 4350년 12월 12일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06E2C-F764-4884-9D5A-E1D241B3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63F32D-4E69-4718-B59E-137BCEA7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5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C7852-0DAF-4E56-820C-D620FA6E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EAEFD5-2DA3-4E4F-B4F1-61EFF39E2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7D98AB-C051-4E5C-834B-7E3075B6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00FC-8F86-4E51-963C-CDB2D5938717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979E72-FF37-4600-8128-7AA9EEA8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0B231C-EDC7-4401-A421-A00AB5BA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2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C0F693E-2C69-4A66-9D68-F53DE4DC6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8264FB-0641-4208-A595-D6A029AEB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F4225B-E068-486C-BB2E-EF9D86792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1C7B-AB20-4506-890A-BF84DA0BA821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F26FFC-9651-449A-A0D4-8692A3AC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C71540-315E-4786-8EFC-F2956B9D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9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CC161-2B0C-445D-8C8F-5AEA857F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DF26E5-4A65-4B3D-901D-85653210A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2D96EE-396F-4438-8149-14B9F5D0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CCBB-8415-4753-A952-487AD64A8BD5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12F80F-54A2-4CF5-90ED-86318171B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F29728-291C-40DA-9B14-AFEE3F96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3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6432E-8B67-4340-BA2E-D231C65A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09DE95-2489-4E6A-A0C3-72A0BB24E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C59810-9BEE-42FF-A638-ABE0BFA5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A98AC-F8B0-4E9F-B332-D62085EB86F7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67E7B9-DC18-426E-8D63-8AE70BC7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254589-5D40-4090-BCC2-A63DA1B8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9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3C880-2C23-4DDF-BAEA-05457BAF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E9E5BF-C91D-460D-87B3-CA1CDC46A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A4D3E7-8E12-4725-952B-DB1B7589A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2985CC-29A1-43D0-8215-E486A044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551-B004-4B43-B49A-E125E8F0296D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27C0B4-BA35-421A-8B35-B5414FC4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CE4F86-8F02-4937-8C81-75D9EAE7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9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A586D-4FB3-419E-BAD4-4455647B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FB1C1E-3814-4DA9-96B6-6E9119F0F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AF3304-06DC-4E1D-95C3-1BA39787A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7D85AF-F5A3-4DBA-8ABF-95D09CD9A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9E7A34E-6E78-427A-8FA6-5138B6F88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156BD5-C482-4876-9FDC-21CEC51A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AECF-ADF6-4DBE-971F-C48EB0A88769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FFCF332-B1D2-4E10-9EE7-0BEC0DCF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1B98C8-2D66-4B0C-A727-6325B53E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3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D637F-746F-4C40-810F-D5A2994D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1783B6-A0DC-437C-B0DF-CFDE447C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D976-8D10-40EF-9B8F-A900F94A8B1A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2CC98F-E239-4C9C-81F1-34D5BEB5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4089E0-732C-4B62-AB91-190BCC5AA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9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1094BE-8F3A-4BF4-99A5-09034154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619E-C29A-4163-AEBC-E00D06BC3DE6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7BA14C-A0E1-43FF-9066-6441A3AA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D85203-A0A2-446C-AE0A-5F6ABAF50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8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B414D-C172-44CC-B5FD-0DB216BC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531EE0-5357-4B7C-88C5-5485C38F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F175BD-8CBF-470E-8542-2903C0720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B947BD-D5BF-42F5-9A49-FE4AE085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3F46-3100-4FA0-A8CE-E8258BC4E2A7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1C20DB-4380-4920-90E6-7327B3AA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6E3828-BF02-4D0C-ABDC-CFB3B722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6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24239-3762-4E53-98BC-EC7C4C6A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78FDD39-CEBC-4353-A01E-B38CD3457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85CBAA-3029-4699-9D17-B7AB8F58A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7EF84D-9303-4FE5-A63B-7CEEE8C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460C-5DE4-4FFE-A711-3AC841603431}" type="datetime3">
              <a:rPr lang="ko-KR" altLang="en-US" smtClean="0"/>
              <a:t>단기 4350년 12월 12일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40CE8C-BC21-4812-A03B-BFDA13CF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0CCFC0-2976-451F-AF5D-C641BB1F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6F523C-4ABF-4D58-942C-654129D19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01FA99-1B2C-45AE-9B2C-52410180B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34E917-D4FF-4A9E-A6EC-98639F52B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b="1" smtClean="0"/>
            </a:lvl1pPr>
          </a:lstStyle>
          <a:p>
            <a:fld id="{12E92D1C-DCA9-4D2C-98B2-8C817428C567}" type="datetime3">
              <a:rPr lang="ko-KR" altLang="en-US" smtClean="0"/>
              <a:t>단기 4350년 12월 12일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8D172-3624-45D1-9855-9733111A3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João </a:t>
            </a:r>
            <a:r>
              <a:rPr lang="en-US" dirty="0" err="1"/>
              <a:t>Guerreiro</a:t>
            </a:r>
            <a:r>
              <a:rPr lang="en-US" dirty="0"/>
              <a:t>, Dario Wirtz and Andreas </a:t>
            </a:r>
            <a:r>
              <a:rPr lang="en-US" dirty="0" err="1"/>
              <a:t>Boltres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307724-18C9-41B0-B452-5D21C6549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3E0D5-CF08-48C7-BCA2-AC728915A6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8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E65AA-AADA-42AA-8FCF-4581E3F49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Term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62CAA8C-A166-4A61-97B4-F7C59BE0E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Convergence, SNU Fall ‘17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A60E533-2C38-4F1B-8F07-7B9B625A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4B4B-E68D-4F10-ABF7-2A59A3B043F9}" type="datetime1">
              <a:rPr lang="ko-KR" altLang="en-US" smtClean="0"/>
              <a:t>2017-12-12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64C160-DC7D-4488-A0D0-E01C8775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João Guerreiro, Dario Wirtz and Andreas Boltres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B0557-D692-4C45-AFBA-DDF47F12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D0977965-E40A-4C52-951F-3FCAC2786396}"/>
              </a:ext>
            </a:extLst>
          </p:cNvPr>
          <p:cNvSpPr txBox="1">
            <a:spLocks/>
          </p:cNvSpPr>
          <p:nvPr/>
        </p:nvSpPr>
        <p:spPr>
          <a:xfrm>
            <a:off x="838200" y="266034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Easy does it.</a:t>
            </a:r>
            <a:endParaRPr lang="en-US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1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F066E-D83D-4C45-A1B6-9AFC754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99ECA4-4DEE-49E8-8C73-5483BE63F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8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3312C-D64C-47D0-9123-78621252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A7C3683-8512-43BF-9614-243797076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86"/>
          <a:stretch/>
        </p:blipFill>
        <p:spPr>
          <a:xfrm>
            <a:off x="706383" y="1690687"/>
            <a:ext cx="10779234" cy="4568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83E9490-191B-44CF-BC0A-101BB9E9041F}"/>
              </a:ext>
            </a:extLst>
          </p:cNvPr>
          <p:cNvSpPr txBox="1"/>
          <p:nvPr/>
        </p:nvSpPr>
        <p:spPr>
          <a:xfrm>
            <a:off x="6096000" y="843240"/>
            <a:ext cx="538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[https://www.kaggle.com/primaryobjects/voicegender]</a:t>
            </a:r>
          </a:p>
        </p:txBody>
      </p:sp>
    </p:spTree>
    <p:extLst>
      <p:ext uri="{BB962C8B-B14F-4D97-AF65-F5344CB8AC3E}">
        <p14:creationId xmlns:p14="http://schemas.microsoft.com/office/powerpoint/2010/main" val="145480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3312C-D64C-47D0-9123-78621252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E28B39B-ECB2-48AB-B36A-4C405D7B25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2235"/>
            <a:ext cx="5181600" cy="3400881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9A8097C-D484-42D2-9094-A8CFD62A30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67" y="1825625"/>
            <a:ext cx="3976847" cy="4189135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83E9490-191B-44CF-BC0A-101BB9E9041F}"/>
              </a:ext>
            </a:extLst>
          </p:cNvPr>
          <p:cNvSpPr txBox="1"/>
          <p:nvPr/>
        </p:nvSpPr>
        <p:spPr>
          <a:xfrm>
            <a:off x="6096000" y="843240"/>
            <a:ext cx="538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[https://www.kaggle.com/primaryobjects/voicegender]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4C2869-47CA-480A-8E3D-D9B287329B0C}"/>
              </a:ext>
            </a:extLst>
          </p:cNvPr>
          <p:cNvSpPr txBox="1"/>
          <p:nvPr/>
        </p:nvSpPr>
        <p:spPr>
          <a:xfrm>
            <a:off x="1363586" y="5454401"/>
            <a:ext cx="4486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Total: </a:t>
            </a:r>
            <a:r>
              <a:rPr lang="en-US" sz="2000" b="1" dirty="0">
                <a:solidFill>
                  <a:srgbClr val="FF3399"/>
                </a:solidFill>
              </a:rPr>
              <a:t>1584</a:t>
            </a:r>
            <a:r>
              <a:rPr lang="en-US" sz="2000" b="1" dirty="0"/>
              <a:t> / </a:t>
            </a:r>
            <a:r>
              <a:rPr lang="en-US" sz="2000" b="1" dirty="0">
                <a:solidFill>
                  <a:srgbClr val="0070C0"/>
                </a:solidFill>
              </a:rPr>
              <a:t>1584</a:t>
            </a:r>
            <a:r>
              <a:rPr lang="en-US" sz="2000" b="1" dirty="0"/>
              <a:t> (Complete entries)</a:t>
            </a:r>
          </a:p>
        </p:txBody>
      </p:sp>
    </p:spTree>
    <p:extLst>
      <p:ext uri="{BB962C8B-B14F-4D97-AF65-F5344CB8AC3E}">
        <p14:creationId xmlns:p14="http://schemas.microsoft.com/office/powerpoint/2010/main" val="211780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4088681-D171-4C70-BDC9-BC8F13BE4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" y="1212572"/>
            <a:ext cx="5280303" cy="5280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53312C-D64C-47D0-9123-78621252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Data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9A8097C-D484-42D2-9094-A8CFD62A30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76" y="1511851"/>
            <a:ext cx="4981024" cy="4981024"/>
          </a:xfrm>
        </p:spPr>
      </p:pic>
    </p:spTree>
    <p:extLst>
      <p:ext uri="{BB962C8B-B14F-4D97-AF65-F5344CB8AC3E}">
        <p14:creationId xmlns:p14="http://schemas.microsoft.com/office/powerpoint/2010/main" val="335771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B0557-D692-4C45-AFBA-DDF47F12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Methods: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PCA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52E8F89-8B88-4806-A1BB-56EBAE292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" y="1738271"/>
            <a:ext cx="7232428" cy="435133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287BAA6-CCE1-4711-9B14-DAEF357A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021" y="1743226"/>
            <a:ext cx="4428910" cy="43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3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B0557-D692-4C45-AFBA-DDF47F12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Methods: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Classifiers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24D96C8-9B35-47AF-BAFB-841BA563F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" y="2554257"/>
            <a:ext cx="2727836" cy="233089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8599F8-ECBD-41F2-A51D-FC0BEA33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05" y="2554257"/>
            <a:ext cx="2737079" cy="23308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2F510D-A975-420C-B5FF-66F91DAF6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624" y="2554257"/>
            <a:ext cx="2727836" cy="23308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8B34A2-342D-42B1-9F29-EE1CCA310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13" y="2554256"/>
            <a:ext cx="2727836" cy="2336369"/>
          </a:xfrm>
          <a:prstGeom prst="rect">
            <a:avLst/>
          </a:prstGeom>
        </p:spPr>
      </p:pic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CFAB2923-A849-41C5-9AF1-E3F054835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167857"/>
              </p:ext>
            </p:extLst>
          </p:nvPr>
        </p:nvGraphicFramePr>
        <p:xfrm>
          <a:off x="0" y="2037086"/>
          <a:ext cx="12192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61780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7639102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9023232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0516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60%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Training Data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401D06"/>
                          </a:solidFill>
                        </a:rPr>
                        <a:t>66%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Training Data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632D09"/>
                          </a:solidFill>
                        </a:rPr>
                        <a:t>75%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Training Data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80%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Training Data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035412"/>
                  </a:ext>
                </a:extLst>
              </a:tr>
            </a:tbl>
          </a:graphicData>
        </a:graphic>
      </p:graphicFrame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26874D71-BF13-44A6-BF3B-6EC156C85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043537"/>
              </p:ext>
            </p:extLst>
          </p:nvPr>
        </p:nvGraphicFramePr>
        <p:xfrm>
          <a:off x="0" y="5231381"/>
          <a:ext cx="12192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61780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7639102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9023232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10516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401D06"/>
                          </a:solidFill>
                        </a:rPr>
                        <a:t>0.952</a:t>
                      </a:r>
                      <a:endParaRPr lang="en-US" sz="2800" b="0" dirty="0">
                        <a:solidFill>
                          <a:srgbClr val="401D0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632D09"/>
                          </a:solidFill>
                        </a:rPr>
                        <a:t>0.961</a:t>
                      </a:r>
                      <a:endParaRPr lang="en-US" sz="2800" b="0" dirty="0">
                        <a:solidFill>
                          <a:srgbClr val="632D09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0.962</a:t>
                      </a:r>
                      <a:endParaRPr lang="en-US" sz="2800" b="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0.963</a:t>
                      </a:r>
                      <a:endParaRPr lang="en-US" sz="2800" b="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035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15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7F0FD3E-CDB2-4CF6-9FD0-095FC61D3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98"/>
          <a:stretch/>
        </p:blipFill>
        <p:spPr>
          <a:xfrm>
            <a:off x="8645028" y="1830043"/>
            <a:ext cx="3507333" cy="46087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AB0557-D692-4C45-AFBA-DDF47F12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Methods: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Clustering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FFF4C20-2FBA-4B51-AA9C-B37021F2B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47" y="1830043"/>
            <a:ext cx="4608715" cy="4608715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589580F-DBB4-49BB-B65E-395126C158C6}"/>
              </a:ext>
            </a:extLst>
          </p:cNvPr>
          <p:cNvSpPr txBox="1"/>
          <p:nvPr/>
        </p:nvSpPr>
        <p:spPr>
          <a:xfrm>
            <a:off x="496037" y="1536799"/>
            <a:ext cx="1482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Ward-Based HC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692AF15-A776-4313-BD26-C2ABA6F500D7}"/>
              </a:ext>
            </a:extLst>
          </p:cNvPr>
          <p:cNvSpPr txBox="1"/>
          <p:nvPr/>
        </p:nvSpPr>
        <p:spPr>
          <a:xfrm>
            <a:off x="9126479" y="1536799"/>
            <a:ext cx="1482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Ward-Based HC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5B9859-5566-4D15-8C3C-2D36B55D18E2}"/>
              </a:ext>
            </a:extLst>
          </p:cNvPr>
          <p:cNvSpPr txBox="1"/>
          <p:nvPr/>
        </p:nvSpPr>
        <p:spPr>
          <a:xfrm>
            <a:off x="4786814" y="1536799"/>
            <a:ext cx="1482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Ward-Based HC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5B2E781-E736-4665-B09F-590A6FE369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"/>
          <a:stretch/>
        </p:blipFill>
        <p:spPr>
          <a:xfrm>
            <a:off x="39639" y="1407526"/>
            <a:ext cx="4519818" cy="50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8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C2DB2EF-1631-420A-AC60-066C0D57C0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60" y="0"/>
            <a:ext cx="3511276" cy="350999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EC21EA0-31DD-44EB-B7CA-80AC0BEAA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19" y="-11"/>
            <a:ext cx="3509996" cy="35099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84A633-3D72-4766-9ABD-A14383326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3" y="3348015"/>
            <a:ext cx="3509998" cy="35099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FC7C22-EB28-4612-A2D5-701F2D772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40" y="3348015"/>
            <a:ext cx="3509998" cy="35099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480BAF4-48A9-441A-BFBF-003F7FDD3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17" y="3348003"/>
            <a:ext cx="3509997" cy="35099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4D65828-F932-46ED-A7AB-073579F8A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2" y="0"/>
            <a:ext cx="3729081" cy="35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5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C2DB2EF-1631-420A-AC60-066C0D57C0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02" y="0"/>
            <a:ext cx="3509996" cy="350999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EC21EA0-31DD-44EB-B7CA-80AC0BEAA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19" y="-11"/>
            <a:ext cx="3509996" cy="35099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84A633-3D72-4766-9ABD-A14383326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3" y="3348015"/>
            <a:ext cx="3509998" cy="35099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FC7C22-EB28-4612-A2D5-701F2D772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40" y="3348015"/>
            <a:ext cx="3509998" cy="35099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480BAF4-48A9-441A-BFBF-003F7FDD3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17" y="3348003"/>
            <a:ext cx="3509997" cy="35099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4D65828-F932-46ED-A7AB-073579F8A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2" y="0"/>
            <a:ext cx="3729081" cy="35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82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Breitbild</PresentationFormat>
  <Paragraphs>26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</vt:lpstr>
      <vt:lpstr>Term Project</vt:lpstr>
      <vt:lpstr>The Data</vt:lpstr>
      <vt:lpstr>The Data</vt:lpstr>
      <vt:lpstr>Analyzing the Data</vt:lpstr>
      <vt:lpstr>The Methods: PCA</vt:lpstr>
      <vt:lpstr>The Methods: Classifiers</vt:lpstr>
      <vt:lpstr>The Methods: Clustering</vt:lpstr>
      <vt:lpstr>PowerPoint-Präsentation</vt:lpstr>
      <vt:lpstr>PowerPoint-Präsentation</vt:lpstr>
      <vt:lpstr>Lesson learned?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</dc:title>
  <dc:creator>Andy</dc:creator>
  <cp:lastModifiedBy>Andy</cp:lastModifiedBy>
  <cp:revision>19</cp:revision>
  <dcterms:created xsi:type="dcterms:W3CDTF">2017-12-12T03:26:03Z</dcterms:created>
  <dcterms:modified xsi:type="dcterms:W3CDTF">2017-12-12T09:17:01Z</dcterms:modified>
</cp:coreProperties>
</file>